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427" r:id="rId4"/>
    <p:sldId id="378" r:id="rId5"/>
    <p:sldId id="413" r:id="rId6"/>
    <p:sldId id="429" r:id="rId7"/>
    <p:sldId id="430" r:id="rId8"/>
    <p:sldId id="398" r:id="rId9"/>
    <p:sldId id="415" r:id="rId10"/>
    <p:sldId id="414" r:id="rId11"/>
    <p:sldId id="417" r:id="rId12"/>
    <p:sldId id="419" r:id="rId13"/>
    <p:sldId id="305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1" autoAdjust="0"/>
  </p:normalViewPr>
  <p:slideViewPr>
    <p:cSldViewPr showGuides="1">
      <p:cViewPr varScale="1">
        <p:scale>
          <a:sx n="77" d="100"/>
          <a:sy n="77" d="100"/>
        </p:scale>
        <p:origin x="686" y="62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1D66-36B9-7F0D-979A-C9C933AF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B2305C-3AE7-D5E3-8E7E-972ABB495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1BB5AE-9878-39A7-DB6D-AEF64343E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3841A-3E81-DDAF-2FEE-18D9A62F4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8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71B4D-ED9B-AFBB-F338-4EE79AB2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DD3880-D78F-217F-9334-840D43961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0309FD-0DFF-299E-4FDC-71A652518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E20C93-FF31-5090-B302-E019DBE4D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1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21234-7C34-0635-D081-02C38B1C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B0B28F-46EB-B617-5528-0705C57A9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007B995-F369-FA14-7DC4-A90A83B27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CE82E-94B4-7CD3-D077-7CC1F3979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89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200E-A6F9-B6B3-3FB4-78329FC22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85E7D4-4C6C-7F54-0F2D-37C49763C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579A21-AFA7-3FE1-1844-5DFA211B1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5BA003-6EBF-6679-4822-ED08F8187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B9ECF-ACEC-E3BE-C9E9-943A947C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BF4323-4F78-539D-622D-DE8588298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106863-02E8-D0EC-984B-E43D3FBD9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用子注意力进行融合</a:t>
            </a:r>
            <a:r>
              <a:rPr lang="en-US" altLang="zh-CN" dirty="0"/>
              <a:t>q</a:t>
            </a:r>
            <a:r>
              <a:rPr lang="zh-CN" altLang="en-US" dirty="0"/>
              <a:t>为当前模态，</a:t>
            </a:r>
            <a:r>
              <a:rPr lang="en-US" altLang="zh-CN" dirty="0"/>
              <a:t>k</a:t>
            </a:r>
            <a:r>
              <a:rPr lang="zh-CN" altLang="en-US" dirty="0"/>
              <a:t>与</a:t>
            </a:r>
            <a:r>
              <a:rPr lang="en-US" altLang="zh-CN" dirty="0"/>
              <a:t>v</a:t>
            </a:r>
            <a:r>
              <a:rPr lang="zh-CN" altLang="en-US" dirty="0"/>
              <a:t>为其他模态信息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9C066D-24B6-CA27-F285-975BB27A2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3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74E50-19C6-F745-83B8-4FD02B4FC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52D884-74BF-1655-7D84-1328D11F4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7D441D-5D94-470E-E103-619FBFD50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5BDA2C-40F3-7125-C306-34CCF6B5A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49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B613D-8327-20CC-AC02-1ECA83297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2C1629-3C91-C62E-AB61-9F91A3955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AC7F60-BDDB-53EA-164F-73F230E70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FFBAF2-8875-0E28-F384-E46E5B93B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35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37D88-0D11-2C0A-6FE6-A3F2217C9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D6FD9B-1C94-31AA-7944-5437331E1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BE591B-F492-CC40-99E6-D97E5D4E8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09C184-E596-9BD3-FF93-03ACD04F0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0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uhang  Jang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1211" y="1351832"/>
            <a:ext cx="11209321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Generating with Fairness: A Modality-Diffused Counterfactual</a:t>
            </a: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Framework for Incomplete Multimodal Recommendations</a:t>
            </a:r>
          </a:p>
        </p:txBody>
      </p:sp>
      <p:sp>
        <p:nvSpPr>
          <p:cNvPr id="29" name="object 39">
            <a:extLst>
              <a:ext uri="{FF2B5EF4-FFF2-40B4-BE49-F238E27FC236}">
                <a16:creationId xmlns:a16="http://schemas.microsoft.com/office/drawing/2014/main" id="{EF698233-89C4-0059-BB28-1CCAE6ACB8DB}"/>
              </a:ext>
            </a:extLst>
          </p:cNvPr>
          <p:cNvSpPr txBox="1"/>
          <p:nvPr/>
        </p:nvSpPr>
        <p:spPr>
          <a:xfrm>
            <a:off x="9744362" y="5019079"/>
            <a:ext cx="234542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altLang="zh-CN" sz="24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2025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7F0DBBA-91F6-E3AA-B694-A944E184F6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2139" y="2259228"/>
            <a:ext cx="9487722" cy="2339543"/>
          </a:xfrm>
          <a:prstGeom prst="rect">
            <a:avLst/>
          </a:prstGeom>
        </p:spPr>
      </p:pic>
      <p:sp>
        <p:nvSpPr>
          <p:cNvPr id="28" name="object 39">
            <a:extLst>
              <a:ext uri="{FF2B5EF4-FFF2-40B4-BE49-F238E27FC236}">
                <a16:creationId xmlns:a16="http://schemas.microsoft.com/office/drawing/2014/main" id="{4CEAB037-75FC-70E1-C105-8BA447BF2433}"/>
              </a:ext>
            </a:extLst>
          </p:cNvPr>
          <p:cNvSpPr txBox="1"/>
          <p:nvPr/>
        </p:nvSpPr>
        <p:spPr>
          <a:xfrm>
            <a:off x="3317186" y="4860391"/>
            <a:ext cx="632509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sym typeface="+mn-ea"/>
              </a:rPr>
              <a:t>Code: https://github.com/JinLi-i/MoDiCF</a:t>
            </a:r>
            <a:endParaRPr lang="en-US" altLang="zh-CN" sz="24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B3F94-E00D-28C0-34D7-57356BF9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33D96F-3F56-2881-CB46-DB03FB00436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8379A1E-EE6B-7F82-2712-21E2D8F071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B44356-D789-6211-E3A7-0ACB9E9CD37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B2070E8-75A5-2506-9777-5496C771B23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960A912-E6B5-6290-F301-135A086C4CF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3A78EF4-DFC2-F47B-0E0B-44B0E541FF9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D8B1888-B6C7-5D60-789F-2AAB961A8BC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9EE466E-53A6-AA5B-D6BB-36E6FF17A2C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98A93C7-1E4C-E8E1-2CF1-9F24EBA0F56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85039EE-C66C-77AB-9168-AFC35B4DB14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ABC1628-D13B-5838-A855-7B207D6C841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798C0BA-2950-BD92-C6E7-FA928B43C7F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FB5B201-D1C3-E3F0-FE17-E162689B8F1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FD5DB32-700A-6DED-8F05-5A4E23F1897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98FAA63-D420-3DC6-B8E5-EFCCB28964D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28700E2-5757-B7A4-4D95-490FE640C2E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62D8BD4A-297E-4C34-7EC1-D33574C39CC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DA207EE-4030-BC96-1800-6824E7B7F950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43EE2B8-B473-F5AA-57E7-579E94EDB41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7C07AAD-0E44-CC82-5B95-A865DCC5CF3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884275-2518-3199-0790-3916ECC27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3335" y="1066800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7D4E15D-6342-DEE8-1F44-E6CE8B2290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106" y="2380403"/>
            <a:ext cx="11840933" cy="27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808F9-98C6-C685-3621-2416E308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CAF8E8-58C4-17F2-6932-7E15866040D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605FAE-7341-7F9F-ABC0-C9BBD5EA69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C109B49-A2D9-C142-BFFC-81CCE9A405C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C4CB355-E4E3-EB33-2C36-934A9F41AF7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5BC4A99-E7B7-D1C5-E557-F4864E45B9B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507A441-9A76-835F-3C20-F110128D15A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BDCF74D-5EE1-EAAA-DFD4-921B0C6D2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F83163C-2F80-A36B-7A43-CC644B5983C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10F1F46-0858-182A-8646-1C7C5B19084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78CCE7D-238D-2149-3105-E58BCCF549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6D7254A-FF3F-FDEF-D97C-49785B46B5D4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F980DA8-D0B3-F0DC-3C51-015D1225798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E197EBE-3543-3A6E-8128-EB610674570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A671EC9-13CF-8AB5-CA5C-8D6D00FCA73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49417DF-DCF5-C01C-835C-5D78207F056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21F0300-518C-95F5-8CBF-554BAF0FE0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1CDEE9B-CDA9-2F70-BB89-641F1855CD0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790B3F2-28A2-AFCF-9E55-A73BCCEDC5D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878BD42-043E-A9DC-E0D9-8D2C2C1A54F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06E6979-AA20-F3DE-2182-4B357B5A589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D4CEA9A-929B-D664-3953-B11AFA3B31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EA6570B-0A9C-1C7D-8812-B1626D6FF1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350" y="2724128"/>
            <a:ext cx="6043937" cy="172989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B31CCF-FFD9-79CB-0A99-82C26CA8A2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4200" y="2724128"/>
            <a:ext cx="4168501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0314-0A2A-6723-A09F-AD83B7295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63AAA7-88F9-83C4-1BB6-99FD65346B3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184489E-4A28-3453-1022-1FE030C9320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3BE6EE5-14D6-E0A8-FFD4-4E5E3046BEE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6DE0028-5D44-69A6-DF9A-94D92DBB54F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9715CC8-4927-99CC-1927-57A4CA808BA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B7D27CB-5842-14FB-28CB-E4299AC5CF6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090CF3C-4A1C-1457-14AA-FD574745925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679728A-6469-6C58-89F8-4C30C3DC404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7B98544-ECAA-70F0-8C30-D4C5B592584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A077E93D-49CE-ED1A-1DA9-FD2122ED97F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7598323-4551-B709-C12E-F6D2E82E6292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FBB059D-F009-6403-F914-909E6EC31F5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0A395A2-29DB-D113-EF38-4C0C5BDC551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9066888-5214-8D41-5A55-52AFAC72A61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DFD829D-551C-9B72-6392-9D5620A02354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11B1615-3B6A-F7CE-FA8D-3BEFF0B638B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A18495B0-0760-A78A-89B9-8B47F406C1E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53A42A2-9544-28A6-4980-32DF47373F3D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D5DA1C8-C715-D524-4B41-7DC82D9ECA6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C73E1A9-CF71-90C5-5A34-CE6440AFD66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5424B1B-C614-7C7F-836D-616E607D6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BF31FB5-B5A0-BADD-4639-EA1A99C2E0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571" y="2743200"/>
            <a:ext cx="4577230" cy="25146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30DDF7C-554C-CC3B-1E29-28B2986BE2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5372" y="2993136"/>
            <a:ext cx="567928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0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98F16E-2761-827E-635D-D40FF2083E5D}"/>
              </a:ext>
            </a:extLst>
          </p:cNvPr>
          <p:cNvSpPr txBox="1"/>
          <p:nvPr/>
        </p:nvSpPr>
        <p:spPr>
          <a:xfrm>
            <a:off x="5214154" y="3084561"/>
            <a:ext cx="6873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/>
            <a:r>
              <a:rPr lang="en-US" altLang="zh-CN" sz="1600" dirty="0"/>
              <a:t>      1) The difficulty in accurately generating missing data due to the limited ability to capture modality distributions</a:t>
            </a:r>
            <a:endParaRPr lang="zh-CN" altLang="en-US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6C1A0E3-8E1C-4677-FE08-242768139A5D}"/>
              </a:ext>
            </a:extLst>
          </p:cNvPr>
          <p:cNvSpPr txBox="1"/>
          <p:nvPr/>
        </p:nvSpPr>
        <p:spPr>
          <a:xfrm>
            <a:off x="5306104" y="3810000"/>
            <a:ext cx="6766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    2) The critical but overlooked visibility bias, where items with missing modalities are more likely to be disregarded due to the prioritization of items’ multimodal data over user preference alignment.</a:t>
            </a:r>
            <a:endParaRPr lang="zh-CN" altLang="en-US" sz="16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169C096-6275-EBC7-4996-A548714E71C3}"/>
              </a:ext>
            </a:extLst>
          </p:cNvPr>
          <p:cNvSpPr txBox="1"/>
          <p:nvPr/>
        </p:nvSpPr>
        <p:spPr>
          <a:xfrm>
            <a:off x="5198663" y="2498779"/>
            <a:ext cx="6873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/>
            <a:r>
              <a:rPr lang="en-US" altLang="zh-CN" sz="1600" dirty="0"/>
              <a:t>      Recently, a few efforts have sought to improve the recommendation accuracy by exploring generic structures from incomplete data.</a:t>
            </a:r>
            <a:endParaRPr lang="zh-CN" altLang="en-US" sz="16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48D6521-28FA-A48D-D3FA-D0D460611F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700" y="2450177"/>
            <a:ext cx="4689527" cy="2486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954FE-7AA8-DBBE-274B-335089D29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882172-2411-B3EA-019A-C4D1FC55217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442428C-7B0B-DF5D-BFE5-555F8F48280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ECD3783-D95A-09CC-1288-593BCE4A4F8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2AB20D9-37AF-163D-B1BC-AEB6E3B4F9E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F905970-555D-CFA2-5E6F-83B2827995D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623C7A5-2FE0-1A1F-D35B-6149739A114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7C83C95-525A-2E2F-CC41-96F8C45C75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6F6DAE9-0161-5395-F586-32F66B3C2B7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EB2D808-208B-6C87-56A0-D16BF99279F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2509F1B-490C-88AD-A578-143F8386C2C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FDB93C9-F05D-5495-8A93-A617E9BACE01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E69B4BD-20F5-C169-F45E-F8DC9ACFA50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E9EBBAB0-8602-C88A-CAFE-41829203740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4A6917D-DE58-F0BB-1283-3A57C42D9D1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9E95E89-51C2-BA71-59DF-0F2D7855C67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84AB7AA-3356-2E12-3901-BAA59077B1E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8572AD2-8E1A-ACB8-7064-632304D99EF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8E19FB6-08B8-124C-95DE-F52C720F757E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87B213B-1CB6-F2A5-75B1-17E3795CDD5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93C1596-F5FC-99BF-CCEB-E85D9B5BC11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CAA21EB9-6D7E-17F5-D194-1206E0258CFD}"/>
              </a:ext>
            </a:extLst>
          </p:cNvPr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15E8203-63BA-F75C-7E86-F8DEAE3DE7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17" y="2438400"/>
            <a:ext cx="5563082" cy="288061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6CECD0E-C19E-36C5-1FBF-7E63191521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8035" y="3116639"/>
            <a:ext cx="5532599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2C96672-4130-1A9B-38A6-C444EBC75F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850" y="1591020"/>
            <a:ext cx="11773920" cy="46638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73944-F97A-B87D-F838-9CE59CB0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2F90E7-6D36-EEED-D138-DEC0CE6E39B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E2F1593-B095-31E8-7EE5-4D534C6347D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804914B-C4F6-7D56-73CC-95585ACDD1B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49B5D13-2A84-BECB-EBF7-A69F3C35314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6D38A00-B417-BD12-5D38-E44AFACDC68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7B0F56F-3125-4EE9-7265-B602921D307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83705C-50DE-948F-B763-A21FC2EC6B7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F2044A0-240B-5E18-913F-3F1A83374364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4D459C9-833F-0004-4A52-F6EDCBDD049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CA51D6A4-B59E-ED67-BD82-2B67A9050A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68867B-8D08-0635-6C79-2A4BF35F878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D1FE96C-CCAA-E47A-CB6D-6D2F1FA335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CF9DD79-4E97-C0EC-EE1E-3F8846DCD2C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9EE40B6-E60C-5EC1-57F8-F91643CAC95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5874BA3-9B2F-E9E7-0A07-8D437499DC6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FD9968F-D632-918D-7C30-B2EB032D10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2A30481-4D55-054E-4294-037C75BF3DF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F8497A6-E901-2461-6D28-EF8AAE45F0E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2BDB6B9-4F3B-D433-E4D4-3BE534D13D8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26E86C9-463A-5411-9A77-22B24DB5D2C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1891240-7C1B-A34C-5BAB-B3C88E97E0D4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32236E0-9D73-6FB2-446C-161C3006D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086" y="1981200"/>
            <a:ext cx="4770756" cy="187000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B37F950-61DF-77F3-248B-160C88FFFA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2143" y="1981200"/>
            <a:ext cx="4778154" cy="112785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EB6CDC9-0825-CB93-68BF-776CB7E38C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3972" y="3246466"/>
            <a:ext cx="5494496" cy="54868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19704E2-2ECC-11F6-3943-F300C34A21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3972" y="3929249"/>
            <a:ext cx="5433531" cy="54868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B1E5C44-B0B1-1A2B-1519-22F6C9C819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3972" y="4612032"/>
            <a:ext cx="5570703" cy="68585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AE0BD2E-D308-B8B8-736E-5BC9C08FFD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7148" y="4612032"/>
            <a:ext cx="4884843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2334D-18D7-7887-520F-1B670E29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9A9530-10AF-6BC8-6C1A-37950AEE9C2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A784347-9D07-8AFC-A298-536E2AAE480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31FA2BD-3327-6F60-B0F4-5EAF1527B48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3E5B381-54C6-6248-FB5D-73247828B45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DEDDF9A-09BF-40A0-F5CF-22B6943BCD4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1EDEE01-1A99-E5F3-F817-CEC20165DD3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B127F78-CC05-ECED-2014-DF8534C569D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05E3D00-94BA-E13A-732B-FEB1850851B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2927715-2702-C2CB-71FE-062109515BC5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B8EB2D1-6499-F41B-02A9-DBE1B13B5CD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2F697C8-26C4-FA52-7228-C276AC494A7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67B1B54-7529-BEAB-86B4-A9F66239600B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E0FF7FF-F697-FE2D-05C5-5E5954C02A7C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13A1B04-88E7-CA33-F7BD-942C5F32901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5609D1D-C785-A5D6-C494-9594E1CC636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CAF8DB8-CFE5-6A5E-1FED-CAE49996690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FF10FC0-85B0-4A0A-8342-5986483E05E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1294DC1-F65D-16BB-1240-413E0AD57CE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057F05D-B7C4-690F-BCB9-AB6A0479F561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916044F-374C-3278-129E-07A8C95F2DC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D3B9292-CE80-48D1-0558-40BF60C05A78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97C0864-2FD2-511A-A05D-4207752292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5792" y="1933081"/>
            <a:ext cx="4244708" cy="39627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4277856-C3D1-8429-0D2A-F310303593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5792" y="2508677"/>
            <a:ext cx="4435224" cy="46486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54B86B0-424B-5404-E21B-8CB11D564A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5792" y="3155711"/>
            <a:ext cx="4427604" cy="6325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7E75F87-5F76-AAD9-F3EF-456FAA54A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4107" y="1851235"/>
            <a:ext cx="1585097" cy="47248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432E19CD-4416-2250-581A-0BBE183ACE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8826" y="2895647"/>
            <a:ext cx="4092295" cy="46486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AF6E429-9821-F205-4B0F-60A651E1391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4000" y="4793854"/>
            <a:ext cx="8954276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4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D9662-C456-0481-0C44-0D862B5A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844AE7C-DBBD-EF66-02A1-5A26BDB46F5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4BD58BD-097E-3595-1EB4-8BAA0A5B631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3124F7C-2C69-FBDA-080F-86F823498F6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6EC3D7-DEB0-9AB3-3B13-EAF38A0EFC5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A20D2EA-BE01-05F0-46DB-F36539FBF00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9291375-DB3E-FD89-7660-2E3BB509A4A3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D7863D4-C555-7974-2173-1A089BBD917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1B9A2AC-2F53-3B8E-453F-2F941C7534BC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A06C27E-E7FF-6A79-7E7B-DEE398A6207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A1957CC-F60D-D95D-775A-87F1364E4B8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04B1317-C5A0-36FB-B894-014CF6BF87C3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1D2FC3B-C345-9921-17F8-F9255BCB8C7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B4A999F-129F-9312-F282-4439B5470E6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371B7A3-926B-4B9D-53B1-514742369F3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AFF2640-B218-2628-B9D7-FF5E4D15B684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69F6686-4AF6-DF56-DFF5-2840D3BF012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B4BCB41-7E19-10D4-B1F8-D8B7418E2416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4DD0D58-C85C-18D5-CF6D-226ED780D95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88ADE98-A27A-5F99-0397-F30BB4F8022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ED11494-BC5F-8818-E7B7-8C648888285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571E9B48-4877-846B-6F6F-947DDB67E1AD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4B47326A-F485-4C1D-5F81-62900BE466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1903" y="3352800"/>
            <a:ext cx="6024233" cy="61315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C6AA301-82E9-4FAC-7AA9-0142B61E56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403" y="2634480"/>
            <a:ext cx="4767593" cy="26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17B83687-0E6E-A583-7BF2-02996AB75D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9CA4270-62A9-EBAD-94F5-243AF9BF26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945" y="2590800"/>
            <a:ext cx="10287898" cy="2735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4C99-A697-664D-57E8-A134CD9A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7E2E79-86A6-72FF-5A87-1F7E9532DBF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F1E984-5C08-294C-9127-D9C8C482F4C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135BC4B-A892-6640-7A33-69753ED78BA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DF404F2-8FC1-4865-5B87-F81F67D7848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E38834A-A255-76B3-A6BA-0C80F59302B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9A51280-CB66-6B03-A845-9C1039308DE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2A3AB7B-B2FA-2CEB-F544-42E0ED1A52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9407BDC-9A8D-91AE-20B7-875EDE9DBE5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EFC834-046D-0A5D-063E-57EB5542B35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60C986A-9239-2634-922C-2A37DCD5103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E34707C-433F-E10E-5A9C-33E54361BB3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2BAB4A-C550-FD59-6289-0B9C4BC3D9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84F3961-4F73-AA26-90D8-9679813B2CE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3EF0B80-0E4A-D4C9-CC40-AA5AF03D9A8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4AA0C0D-95E3-E067-226E-96C6EFF2A8E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63D6493-2840-7B05-DFF5-6513258B341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DA93EA8-CF9E-F284-269A-21C553EA3DF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3EB924A-03AD-B72F-EA60-5EC49B778A9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59DBEDA-E078-200E-A939-F3D2E8EF2E1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DCD2960-AC13-90FA-BB5F-6EA51E03666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279DC9-A2F6-A138-0CD4-E21536D05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53A81B1-B5A5-FE79-4936-E5EB6D8836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929" y="2319639"/>
            <a:ext cx="11700354" cy="2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0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6348</TotalTime>
  <Words>641</Words>
  <Application>Microsoft Office PowerPoint</Application>
  <PresentationFormat>宽屏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-swing J</cp:lastModifiedBy>
  <cp:revision>488</cp:revision>
  <dcterms:created xsi:type="dcterms:W3CDTF">2023-09-17T03:47:00Z</dcterms:created>
  <dcterms:modified xsi:type="dcterms:W3CDTF">2025-11-10T05:29:01Z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